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  <p:sldMasterId id="2147483744" r:id="rId2"/>
  </p:sldMasterIdLst>
  <p:sldIdLst>
    <p:sldId id="256" r:id="rId3"/>
    <p:sldId id="267" r:id="rId4"/>
    <p:sldId id="257" r:id="rId5"/>
    <p:sldId id="264" r:id="rId6"/>
    <p:sldId id="272" r:id="rId7"/>
    <p:sldId id="270" r:id="rId8"/>
    <p:sldId id="269" r:id="rId9"/>
    <p:sldId id="263" r:id="rId10"/>
    <p:sldId id="262" r:id="rId11"/>
    <p:sldId id="261" r:id="rId12"/>
    <p:sldId id="266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D7B16-9422-40BC-A970-3B359FC5E49B}" type="datetimeFigureOut">
              <a:rPr lang="ru-RU" smtClean="0"/>
              <a:t>28.09.2020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73428-FCFE-4637-ADFE-C3883A6DF29E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D7B16-9422-40BC-A970-3B359FC5E49B}" type="datetimeFigureOut">
              <a:rPr lang="ru-RU" smtClean="0"/>
              <a:t>28.09.2020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73428-FCFE-4637-ADFE-C3883A6DF29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D7B16-9422-40BC-A970-3B359FC5E49B}" type="datetimeFigureOut">
              <a:rPr lang="ru-RU" smtClean="0"/>
              <a:t>28.09.2020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73428-FCFE-4637-ADFE-C3883A6DF29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D7B16-9422-40BC-A970-3B359FC5E49B}" type="datetimeFigureOut">
              <a:rPr lang="ru-RU" smtClean="0"/>
              <a:t>28.09.2020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73428-FCFE-4637-ADFE-C3883A6DF2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7603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D7B16-9422-40BC-A970-3B359FC5E49B}" type="datetimeFigureOut">
              <a:rPr lang="ru-RU" smtClean="0"/>
              <a:t>28.09.2020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73428-FCFE-4637-ADFE-C3883A6DF2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5345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D7B16-9422-40BC-A970-3B359FC5E49B}" type="datetimeFigureOut">
              <a:rPr lang="ru-RU" smtClean="0"/>
              <a:t>28.09.2020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73428-FCFE-4637-ADFE-C3883A6DF2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69048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D7B16-9422-40BC-A970-3B359FC5E49B}" type="datetimeFigureOut">
              <a:rPr lang="ru-RU" smtClean="0"/>
              <a:t>28.09.2020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73428-FCFE-4637-ADFE-C3883A6DF2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7263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D7B16-9422-40BC-A970-3B359FC5E49B}" type="datetimeFigureOut">
              <a:rPr lang="ru-RU" smtClean="0"/>
              <a:t>28.09.2020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73428-FCFE-4637-ADFE-C3883A6DF2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67101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D7B16-9422-40BC-A970-3B359FC5E49B}" type="datetimeFigureOut">
              <a:rPr lang="ru-RU" smtClean="0"/>
              <a:t>28.09.2020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73428-FCFE-4637-ADFE-C3883A6DF2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1562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D7B16-9422-40BC-A970-3B359FC5E49B}" type="datetimeFigureOut">
              <a:rPr lang="ru-RU" smtClean="0"/>
              <a:t>28.09.2020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73428-FCFE-4637-ADFE-C3883A6DF2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30041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D7B16-9422-40BC-A970-3B359FC5E49B}" type="datetimeFigureOut">
              <a:rPr lang="ru-RU" smtClean="0"/>
              <a:t>28.09.2020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73428-FCFE-4637-ADFE-C3883A6DF2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9264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D7B16-9422-40BC-A970-3B359FC5E49B}" type="datetimeFigureOut">
              <a:rPr lang="ru-RU" smtClean="0"/>
              <a:t>28.09.2020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73428-FCFE-4637-ADFE-C3883A6DF29E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D7B16-9422-40BC-A970-3B359FC5E49B}" type="datetimeFigureOut">
              <a:rPr lang="ru-RU" smtClean="0"/>
              <a:t>28.09.2020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73428-FCFE-4637-ADFE-C3883A6DF2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51924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D7B16-9422-40BC-A970-3B359FC5E49B}" type="datetimeFigureOut">
              <a:rPr lang="ru-RU" smtClean="0"/>
              <a:t>28.09.2020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73428-FCFE-4637-ADFE-C3883A6DF2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1039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D7B16-9422-40BC-A970-3B359FC5E49B}" type="datetimeFigureOut">
              <a:rPr lang="ru-RU" smtClean="0"/>
              <a:t>28.09.2020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73428-FCFE-4637-ADFE-C3883A6DF2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2492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D7B16-9422-40BC-A970-3B359FC5E49B}" type="datetimeFigureOut">
              <a:rPr lang="ru-RU" smtClean="0"/>
              <a:t>28.09.2020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73428-FCFE-4637-ADFE-C3883A6DF29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D7B16-9422-40BC-A970-3B359FC5E49B}" type="datetimeFigureOut">
              <a:rPr lang="ru-RU" smtClean="0"/>
              <a:t>28.09.2020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73428-FCFE-4637-ADFE-C3883A6DF29E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D7B16-9422-40BC-A970-3B359FC5E49B}" type="datetimeFigureOut">
              <a:rPr lang="ru-RU" smtClean="0"/>
              <a:t>28.09.2020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73428-FCFE-4637-ADFE-C3883A6DF29E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D7B16-9422-40BC-A970-3B359FC5E49B}" type="datetimeFigureOut">
              <a:rPr lang="ru-RU" smtClean="0"/>
              <a:t>28.09.2020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73428-FCFE-4637-ADFE-C3883A6DF29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D7B16-9422-40BC-A970-3B359FC5E49B}" type="datetimeFigureOut">
              <a:rPr lang="ru-RU" smtClean="0"/>
              <a:t>28.09.2020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73428-FCFE-4637-ADFE-C3883A6DF29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D7B16-9422-40BC-A970-3B359FC5E49B}" type="datetimeFigureOut">
              <a:rPr lang="ru-RU" smtClean="0"/>
              <a:t>28.09.2020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73428-FCFE-4637-ADFE-C3883A6DF29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D7B16-9422-40BC-A970-3B359FC5E49B}" type="datetimeFigureOut">
              <a:rPr lang="ru-RU" smtClean="0"/>
              <a:t>28.09.2020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73428-FCFE-4637-ADFE-C3883A6DF29E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B1D7B16-9422-40BC-A970-3B359FC5E49B}" type="datetimeFigureOut">
              <a:rPr lang="ru-RU" smtClean="0"/>
              <a:t>28.09.2020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D173428-FCFE-4637-ADFE-C3883A6DF29E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1D7B16-9422-40BC-A970-3B359FC5E49B}" type="datetimeFigureOut">
              <a:rPr lang="ru-RU" smtClean="0"/>
              <a:t>28.09.2020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173428-FCFE-4637-ADFE-C3883A6DF2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641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17.wdp"/><Relationship Id="rId3" Type="http://schemas.microsoft.com/office/2007/relationships/hdphoto" Target="../media/hdphoto21.wdp"/><Relationship Id="rId7" Type="http://schemas.microsoft.com/office/2007/relationships/hdphoto" Target="../media/hdphoto5.wdp"/><Relationship Id="rId12" Type="http://schemas.openxmlformats.org/officeDocument/2006/relationships/image" Target="../media/image2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11" Type="http://schemas.microsoft.com/office/2007/relationships/hdphoto" Target="../media/hdphoto16.wdp"/><Relationship Id="rId5" Type="http://schemas.microsoft.com/office/2007/relationships/hdphoto" Target="../media/hdphoto4.wdp"/><Relationship Id="rId15" Type="http://schemas.microsoft.com/office/2007/relationships/hdphoto" Target="../media/hdphoto23.wdp"/><Relationship Id="rId10" Type="http://schemas.openxmlformats.org/officeDocument/2006/relationships/image" Target="../media/image23.png"/><Relationship Id="rId4" Type="http://schemas.openxmlformats.org/officeDocument/2006/relationships/image" Target="../media/image16.png"/><Relationship Id="rId9" Type="http://schemas.microsoft.com/office/2007/relationships/hdphoto" Target="../media/hdphoto22.wdp"/><Relationship Id="rId1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7.wdp"/><Relationship Id="rId18" Type="http://schemas.openxmlformats.org/officeDocument/2006/relationships/image" Target="../media/image13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10.png"/><Relationship Id="rId17" Type="http://schemas.microsoft.com/office/2007/relationships/hdphoto" Target="../media/hdphoto9.wdp"/><Relationship Id="rId2" Type="http://schemas.openxmlformats.org/officeDocument/2006/relationships/image" Target="../media/image5.png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5" Type="http://schemas.microsoft.com/office/2007/relationships/hdphoto" Target="../media/hdphoto8.wdp"/><Relationship Id="rId10" Type="http://schemas.openxmlformats.org/officeDocument/2006/relationships/image" Target="../media/image9.png"/><Relationship Id="rId19" Type="http://schemas.microsoft.com/office/2007/relationships/hdphoto" Target="../media/hdphoto10.wdp"/><Relationship Id="rId4" Type="http://schemas.openxmlformats.org/officeDocument/2006/relationships/image" Target="../media/image6.png"/><Relationship Id="rId9" Type="http://schemas.microsoft.com/office/2007/relationships/hdphoto" Target="../media/hdphoto5.wdp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8.png"/><Relationship Id="rId18" Type="http://schemas.microsoft.com/office/2007/relationships/hdphoto" Target="../media/hdphoto7.wdp"/><Relationship Id="rId3" Type="http://schemas.microsoft.com/office/2007/relationships/hdphoto" Target="../media/hdphoto2.wdp"/><Relationship Id="rId7" Type="http://schemas.openxmlformats.org/officeDocument/2006/relationships/image" Target="../media/image16.png"/><Relationship Id="rId12" Type="http://schemas.microsoft.com/office/2007/relationships/hdphoto" Target="../media/hdphoto5.wdp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microsoft.com/office/2007/relationships/hdphoto" Target="../media/hdphoto6.wdp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11" Type="http://schemas.openxmlformats.org/officeDocument/2006/relationships/image" Target="../media/image8.png"/><Relationship Id="rId5" Type="http://schemas.openxmlformats.org/officeDocument/2006/relationships/image" Target="../media/image15.png"/><Relationship Id="rId15" Type="http://schemas.openxmlformats.org/officeDocument/2006/relationships/image" Target="../media/image19.png"/><Relationship Id="rId10" Type="http://schemas.microsoft.com/office/2007/relationships/hdphoto" Target="../media/hdphoto12.wdp"/><Relationship Id="rId4" Type="http://schemas.openxmlformats.org/officeDocument/2006/relationships/image" Target="../media/image14.png"/><Relationship Id="rId9" Type="http://schemas.openxmlformats.org/officeDocument/2006/relationships/image" Target="../media/image17.png"/><Relationship Id="rId14" Type="http://schemas.microsoft.com/office/2007/relationships/hdphoto" Target="../media/hdphoto1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17.wdp"/><Relationship Id="rId3" Type="http://schemas.microsoft.com/office/2007/relationships/hdphoto" Target="../media/hdphoto2.wdp"/><Relationship Id="rId7" Type="http://schemas.microsoft.com/office/2007/relationships/hdphoto" Target="../media/hdphoto14.wdp"/><Relationship Id="rId12" Type="http://schemas.openxmlformats.org/officeDocument/2006/relationships/image" Target="../media/image24.png"/><Relationship Id="rId2" Type="http://schemas.openxmlformats.org/officeDocument/2006/relationships/image" Target="../media/image5.png"/><Relationship Id="rId16" Type="http://schemas.microsoft.com/office/2007/relationships/hdphoto" Target="../media/hdphoto18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microsoft.com/office/2007/relationships/hdphoto" Target="../media/hdphoto16.wdp"/><Relationship Id="rId5" Type="http://schemas.microsoft.com/office/2007/relationships/hdphoto" Target="../media/hdphoto10.wdp"/><Relationship Id="rId15" Type="http://schemas.openxmlformats.org/officeDocument/2006/relationships/image" Target="../media/image26.png"/><Relationship Id="rId10" Type="http://schemas.openxmlformats.org/officeDocument/2006/relationships/image" Target="../media/image23.png"/><Relationship Id="rId4" Type="http://schemas.openxmlformats.org/officeDocument/2006/relationships/image" Target="../media/image13.png"/><Relationship Id="rId9" Type="http://schemas.microsoft.com/office/2007/relationships/hdphoto" Target="../media/hdphoto15.wdp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10.wdp"/><Relationship Id="rId7" Type="http://schemas.openxmlformats.org/officeDocument/2006/relationships/image" Target="../media/image2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microsoft.com/office/2007/relationships/hdphoto" Target="../media/hdphoto19.wdp"/><Relationship Id="rId10" Type="http://schemas.microsoft.com/office/2007/relationships/hdphoto" Target="../media/hdphoto20.wdp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ЛЕШИЙ\Documents\Воспитатель ИЗО\Презентации\натюрморты овощи\85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21" r="100000">
                        <a14:foregroundMark x1="1104" y1="1385" x2="97130" y2="1939"/>
                        <a14:foregroundMark x1="2649" y1="99446" x2="93377" y2="98615"/>
                        <a14:backgroundMark x1="7064" y1="9141" x2="7726" y2="86981"/>
                        <a14:backgroundMark x1="17660" y1="73684" x2="17660" y2="73684"/>
                        <a14:backgroundMark x1="6623" y1="8864" x2="95143" y2="8587"/>
                        <a14:backgroundMark x1="94040" y1="9418" x2="90949" y2="38504"/>
                        <a14:backgroundMark x1="92936" y1="38227" x2="92715" y2="65374"/>
                        <a14:backgroundMark x1="93377" y1="68144" x2="93377" y2="91136"/>
                        <a14:backgroundMark x1="93157" y1="91413" x2="82119" y2="90028"/>
                        <a14:backgroundMark x1="82119" y1="91690" x2="56071" y2="91690"/>
                        <a14:backgroundMark x1="71082" y1="69252" x2="71082" y2="69252"/>
                        <a14:backgroundMark x1="90287" y1="82825" x2="51435" y2="44044"/>
                        <a14:backgroundMark x1="73731" y1="25208" x2="86755" y2="73684"/>
                        <a14:backgroundMark x1="80132" y1="14127" x2="10155" y2="10526"/>
                        <a14:backgroundMark x1="9492" y1="12188" x2="48124" y2="53740"/>
                        <a14:backgroundMark x1="8609" y1="45152" x2="53422" y2="66482"/>
                        <a14:backgroundMark x1="6402" y1="78947" x2="72406" y2="77562"/>
                        <a14:backgroundMark x1="7947" y1="89197" x2="56291" y2="91413"/>
                        <a14:backgroundMark x1="71965" y1="20776" x2="32450" y2="304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399080"/>
            <a:ext cx="5688631" cy="590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ЛЕШИЙ\Pictures\картинки для натюрморта\1327439617_668-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1" b="4664"/>
          <a:stretch/>
        </p:blipFill>
        <p:spPr bwMode="auto">
          <a:xfrm>
            <a:off x="683568" y="764704"/>
            <a:ext cx="5040560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6016" y="1268760"/>
            <a:ext cx="4284478" cy="1739265"/>
          </a:xfrm>
        </p:spPr>
        <p:txBody>
          <a:bodyPr/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Собери</a:t>
            </a:r>
            <a:b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натюрморт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56176" y="4221088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Интерактивная игра </a:t>
            </a:r>
            <a:r>
              <a:rPr lang="ru-RU" dirty="0" smtClean="0"/>
              <a:t>для детей 4-7 лет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280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711" y="1706482"/>
            <a:ext cx="3567735" cy="2676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57" b="8988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9723" y="3804776"/>
            <a:ext cx="4356373" cy="3268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79" t="7483" r="22705" b="5650"/>
          <a:stretch/>
        </p:blipFill>
        <p:spPr bwMode="auto">
          <a:xfrm>
            <a:off x="263380" y="236989"/>
            <a:ext cx="2664514" cy="207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20" b="86240" l="10000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24" t="9836" b="13156"/>
          <a:stretch/>
        </p:blipFill>
        <p:spPr bwMode="auto">
          <a:xfrm>
            <a:off x="3833413" y="4221088"/>
            <a:ext cx="2074972" cy="2207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0000" r="9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179" r="20002"/>
          <a:stretch/>
        </p:blipFill>
        <p:spPr bwMode="auto">
          <a:xfrm>
            <a:off x="3537918" y="630948"/>
            <a:ext cx="2961579" cy="3163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8774" b="98638" l="800" r="42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8822"/>
          <a:stretch/>
        </p:blipFill>
        <p:spPr bwMode="auto">
          <a:xfrm>
            <a:off x="6517374" y="4564860"/>
            <a:ext cx="1961120" cy="174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3264" b="93543" l="4194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710" t="13787" b="7127"/>
          <a:stretch/>
        </p:blipFill>
        <p:spPr bwMode="auto">
          <a:xfrm>
            <a:off x="6156175" y="609842"/>
            <a:ext cx="2683519" cy="2763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827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56244"/>
            <a:ext cx="4560887" cy="616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57" y="289209"/>
            <a:ext cx="3431172" cy="6193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378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endParaRPr lang="ru-RU" sz="2700" dirty="0"/>
          </a:p>
        </p:txBody>
      </p:sp>
      <p:pic>
        <p:nvPicPr>
          <p:cNvPr id="1028" name="Picture 4" descr="C:\Users\ТЕРЕМОК\Desktop\svitolk13.pn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1401093"/>
            <a:ext cx="8280920" cy="507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331640" y="2060848"/>
            <a:ext cx="639045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/>
              <a:t>1.Предложите детям полюбоваться натюрмортом со слайда № 3.</a:t>
            </a:r>
            <a:r>
              <a:rPr lang="ru-RU" sz="2000" b="1" i="1" dirty="0"/>
              <a:t/>
            </a:r>
            <a:br>
              <a:rPr lang="ru-RU" sz="2000" b="1" i="1" dirty="0"/>
            </a:br>
            <a:r>
              <a:rPr lang="ru-RU" sz="2000" b="1" i="1" dirty="0" smtClean="0"/>
              <a:t>2.Определите размер и положение предметов относительно друг друга. </a:t>
            </a:r>
            <a:r>
              <a:rPr lang="ru-RU" sz="2000" b="1" i="1" dirty="0"/>
              <a:t/>
            </a:r>
            <a:br>
              <a:rPr lang="ru-RU" sz="2000" b="1" i="1" dirty="0"/>
            </a:br>
            <a:r>
              <a:rPr lang="ru-RU" sz="2000" b="1" i="1" dirty="0"/>
              <a:t>3. Предложите </a:t>
            </a:r>
            <a:r>
              <a:rPr lang="ru-RU" sz="2000" b="1" i="1" dirty="0" smtClean="0"/>
              <a:t>ребёнку определить порядок собирания натюрморта (</a:t>
            </a:r>
            <a:r>
              <a:rPr lang="ru-RU" sz="2000" b="1" i="1" dirty="0" smtClean="0">
                <a:solidFill>
                  <a:srgbClr val="FF0000"/>
                </a:solidFill>
              </a:rPr>
              <a:t>сначала</a:t>
            </a:r>
            <a:r>
              <a:rPr lang="ru-RU" sz="2000" b="1" i="1" dirty="0" smtClean="0"/>
              <a:t> располагаем салфетку, </a:t>
            </a:r>
            <a:r>
              <a:rPr lang="ru-RU" sz="2000" b="1" i="1" dirty="0" smtClean="0">
                <a:solidFill>
                  <a:srgbClr val="FF0000"/>
                </a:solidFill>
              </a:rPr>
              <a:t>затем </a:t>
            </a:r>
            <a:r>
              <a:rPr lang="ru-RU" sz="2000" b="1" i="1" dirty="0" smtClean="0"/>
              <a:t>ставим корзину, </a:t>
            </a:r>
            <a:r>
              <a:rPr lang="ru-RU" sz="2000" b="1" i="1" dirty="0" smtClean="0">
                <a:solidFill>
                  <a:srgbClr val="FF0000"/>
                </a:solidFill>
              </a:rPr>
              <a:t>потом </a:t>
            </a:r>
            <a:r>
              <a:rPr lang="ru-RU" sz="2000" b="1" i="1" dirty="0" smtClean="0"/>
              <a:t>наполним её урожаем, </a:t>
            </a:r>
            <a:r>
              <a:rPr lang="ru-RU" sz="2000" b="1" i="1" dirty="0" smtClean="0">
                <a:solidFill>
                  <a:srgbClr val="FF0000"/>
                </a:solidFill>
              </a:rPr>
              <a:t>рядом</a:t>
            </a:r>
            <a:r>
              <a:rPr lang="ru-RU" sz="2000" b="1" i="1" dirty="0" smtClean="0"/>
              <a:t> поставим вазу с цветами, </a:t>
            </a:r>
            <a:r>
              <a:rPr lang="ru-RU" sz="2000" b="1" i="1" dirty="0" smtClean="0">
                <a:solidFill>
                  <a:srgbClr val="FF0000"/>
                </a:solidFill>
              </a:rPr>
              <a:t>перед</a:t>
            </a:r>
            <a:r>
              <a:rPr lang="ru-RU" sz="2000" b="1" i="1" dirty="0" smtClean="0"/>
              <a:t> корзиной будет лежать  виноград). </a:t>
            </a:r>
          </a:p>
          <a:p>
            <a:r>
              <a:rPr lang="ru-RU" sz="2000" b="1" i="1" dirty="0" smtClean="0"/>
              <a:t>4</a:t>
            </a:r>
            <a:r>
              <a:rPr lang="ru-RU" sz="2000" b="1" i="1" dirty="0"/>
              <a:t>. </a:t>
            </a:r>
            <a:r>
              <a:rPr lang="ru-RU" sz="2000" b="1" i="1" dirty="0" smtClean="0"/>
              <a:t>Н а следующем слайде  соберите натюрморт (по щелчку).</a:t>
            </a:r>
          </a:p>
          <a:p>
            <a:endParaRPr lang="ru-RU" sz="2400" b="1" i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987825" y="476672"/>
            <a:ext cx="3816424" cy="769441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4400" b="1" i="1" dirty="0">
                <a:solidFill>
                  <a:prstClr val="black"/>
                </a:solidFill>
              </a:rPr>
              <a:t>Инструкция</a:t>
            </a:r>
          </a:p>
        </p:txBody>
      </p:sp>
      <p:pic>
        <p:nvPicPr>
          <p:cNvPr id="1029" name="Picture 5" descr="C:\Users\ТЕРЕМОК\Desktop\0_81645_ed085434_X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669" y="8777"/>
            <a:ext cx="6624736" cy="18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419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106562" y="3861048"/>
            <a:ext cx="8857926" cy="29694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C:\Users\ЛЕШИЙ\Pictures\картинки для натюрморта\panier_2957196.jpg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56"/>
          <a:stretch/>
        </p:blipFill>
        <p:spPr bwMode="auto">
          <a:xfrm>
            <a:off x="395536" y="-193570"/>
            <a:ext cx="5513247" cy="702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62" y="2169042"/>
            <a:ext cx="3264825" cy="24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30083">
            <a:off x="1679937" y="2006918"/>
            <a:ext cx="3697457" cy="2773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796"/>
          <a:stretch/>
        </p:blipFill>
        <p:spPr bwMode="auto">
          <a:xfrm>
            <a:off x="836331" y="3272488"/>
            <a:ext cx="2283228" cy="1872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ЛЕШИЙ\Pictures\картинки для натюрморта\ваза с цветами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958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19" t="8529" r="21859"/>
          <a:stretch/>
        </p:blipFill>
        <p:spPr bwMode="auto">
          <a:xfrm>
            <a:off x="5470892" y="658796"/>
            <a:ext cx="3673107" cy="5102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223"/>
          <a:stretch/>
        </p:blipFill>
        <p:spPr bwMode="auto">
          <a:xfrm rot="2988502">
            <a:off x="1143418" y="1060388"/>
            <a:ext cx="2424057" cy="1929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13" t="4319" r="5680" b="4061"/>
          <a:stretch/>
        </p:blipFill>
        <p:spPr bwMode="auto">
          <a:xfrm>
            <a:off x="3591670" y="4869160"/>
            <a:ext cx="2786885" cy="2198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57437">
            <a:off x="2412626" y="2927682"/>
            <a:ext cx="3264825" cy="24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2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28058">
            <a:off x="1398206" y="2168264"/>
            <a:ext cx="2426781" cy="1734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7436" b="94359" l="8462" r="52500"/>
                    </a14:imgEffect>
                  </a14:imgLayer>
                </a14:imgProps>
              </a:ext>
            </a:extLst>
          </a:blip>
          <a:srcRect l="7026" t="6265" r="47846" b="6249"/>
          <a:stretch/>
        </p:blipFill>
        <p:spPr bwMode="auto">
          <a:xfrm rot="17676911">
            <a:off x="5486890" y="4066315"/>
            <a:ext cx="2086584" cy="3035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4" descr="http://www.proshkolu.ru/content/media/pic/std/3000000/2097000/2096461-ff3d91ba68525129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04763">
            <a:off x="2334582" y="246389"/>
            <a:ext cx="3885525" cy="169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827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106562" y="3861048"/>
            <a:ext cx="8857926" cy="2969482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2" descr="C:\Users\ЛЕШИЙ\Pictures\картинки для натюрморта\panier_295719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52" t="2756" r="5224" b="3045"/>
          <a:stretch/>
        </p:blipFill>
        <p:spPr bwMode="auto">
          <a:xfrm>
            <a:off x="533399" y="1"/>
            <a:ext cx="5074921" cy="661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www.proshkolu.ru/content/media/pic/std/3000000/2097000/2096461-ff3d91ba6852512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04763">
            <a:off x="2388857" y="174383"/>
            <a:ext cx="3885525" cy="169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92402">
            <a:off x="106561" y="1751632"/>
            <a:ext cx="2964297" cy="22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57" b="8988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97961">
            <a:off x="918495" y="1183685"/>
            <a:ext cx="4752975" cy="356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02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3949">
            <a:off x="3834777" y="2773701"/>
            <a:ext cx="1526662" cy="1593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79" t="7483" r="22705" b="5650"/>
          <a:stretch/>
        </p:blipFill>
        <p:spPr bwMode="auto">
          <a:xfrm>
            <a:off x="858060" y="2861298"/>
            <a:ext cx="2563463" cy="199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2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87699">
            <a:off x="2337997" y="2666169"/>
            <a:ext cx="2531307" cy="1808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C:\Users\ЛЕШИЙ\Pictures\картинки для натюрморта\ваза с цветами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375" b="97500" l="10000" r="939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74" t="6887" r="19248"/>
          <a:stretch/>
        </p:blipFill>
        <p:spPr bwMode="auto">
          <a:xfrm>
            <a:off x="5364088" y="752979"/>
            <a:ext cx="3405720" cy="4603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8200" l="0" r="992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43578">
            <a:off x="4468474" y="4569126"/>
            <a:ext cx="2377145" cy="220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44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endParaRPr lang="ru-RU" sz="2700" dirty="0"/>
          </a:p>
        </p:txBody>
      </p:sp>
      <p:pic>
        <p:nvPicPr>
          <p:cNvPr id="1028" name="Picture 4" descr="C:\Users\ТЕРЕМОК\Desktop\svitolk13.pn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1401093"/>
            <a:ext cx="8280920" cy="507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341047" y="2636912"/>
            <a:ext cx="639045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FF0000"/>
                </a:solidFill>
              </a:rPr>
              <a:t>                Уважаемые взрослые!</a:t>
            </a:r>
          </a:p>
          <a:p>
            <a:r>
              <a:rPr lang="ru-RU" sz="2000" b="1" i="1" dirty="0" smtClean="0"/>
              <a:t>      Если ваш ребёнок уже освоил технику работы с компьютером, предложите ему составить натюрморт по своему усмотрению. Цвет салфетки, размер предметов, композицию легко изменить. Главное, попросите ребёнка прокомментировать свои действия.</a:t>
            </a:r>
            <a:endParaRPr lang="ru-RU" sz="2400" b="1" i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987825" y="476672"/>
            <a:ext cx="3816424" cy="769441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4400" b="1" i="1" dirty="0">
                <a:solidFill>
                  <a:prstClr val="black"/>
                </a:solidFill>
              </a:rPr>
              <a:t>Инструкция</a:t>
            </a:r>
          </a:p>
        </p:txBody>
      </p:sp>
      <p:pic>
        <p:nvPicPr>
          <p:cNvPr id="1029" name="Picture 5" descr="C:\Users\ТЕРЕМОК\Desktop\0_81645_ed085434_X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669" y="8777"/>
            <a:ext cx="6624736" cy="18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727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/>
          <p:cNvSpPr/>
          <p:nvPr/>
        </p:nvSpPr>
        <p:spPr>
          <a:xfrm>
            <a:off x="611560" y="2060848"/>
            <a:ext cx="4104456" cy="1608517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Picture 2" descr="C:\Users\ЛЕШИЙ\Pictures\картинки для натюрморта\panier_295719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52" t="2756" r="5224" b="3045"/>
          <a:stretch/>
        </p:blipFill>
        <p:spPr bwMode="auto">
          <a:xfrm>
            <a:off x="4716016" y="1158515"/>
            <a:ext cx="2520280" cy="3217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36" b="94359" l="8462" r="52500"/>
                    </a14:imgEffect>
                  </a14:imgLayer>
                </a14:imgProps>
              </a:ext>
            </a:extLst>
          </a:blip>
          <a:srcRect l="7026" t="6265" r="47846" b="6249"/>
          <a:stretch/>
        </p:blipFill>
        <p:spPr bwMode="auto">
          <a:xfrm>
            <a:off x="7278226" y="4723738"/>
            <a:ext cx="1152128" cy="1675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38498">
            <a:off x="5618753" y="5156490"/>
            <a:ext cx="1482156" cy="1059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419" b="98142" l="3226" r="995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5013176"/>
            <a:ext cx="1296144" cy="1237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0000" r="9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179" r="20002"/>
          <a:stretch/>
        </p:blipFill>
        <p:spPr bwMode="auto">
          <a:xfrm rot="16005078">
            <a:off x="3455723" y="4789167"/>
            <a:ext cx="1754162" cy="1873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8774" b="98638" l="800" r="42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8822"/>
          <a:stretch/>
        </p:blipFill>
        <p:spPr bwMode="auto">
          <a:xfrm>
            <a:off x="677110" y="5288196"/>
            <a:ext cx="982248" cy="87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018" y="692696"/>
            <a:ext cx="1842544" cy="249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2" t="25948" b="17991"/>
          <a:stretch/>
        </p:blipFill>
        <p:spPr bwMode="auto">
          <a:xfrm>
            <a:off x="7218293" y="3274196"/>
            <a:ext cx="1764197" cy="79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470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ТЕРЕМОК\Desktop\svitolk1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510141"/>
            <a:ext cx="8424936" cy="6225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idx="4294967295"/>
          </p:nvPr>
        </p:nvSpPr>
        <p:spPr>
          <a:xfrm>
            <a:off x="899592" y="1700808"/>
            <a:ext cx="7128792" cy="410445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rgbClr val="C00000"/>
                </a:solidFill>
              </a:rPr>
              <a:t>Уважаемые родители!</a:t>
            </a:r>
          </a:p>
          <a:p>
            <a:pPr marL="0" indent="0" algn="just">
              <a:buNone/>
            </a:pPr>
            <a:r>
              <a:rPr lang="ru-RU" sz="2000" dirty="0" smtClean="0">
                <a:solidFill>
                  <a:schemeClr val="tx1"/>
                </a:solidFill>
              </a:rPr>
              <a:t>Если Вы хотите иметь такую игру у себя дома, скопируйте </a:t>
            </a:r>
            <a:r>
              <a:rPr lang="ru-RU" sz="2000" dirty="0" smtClean="0">
                <a:solidFill>
                  <a:schemeClr val="tx1"/>
                </a:solidFill>
              </a:rPr>
              <a:t>игру, </a:t>
            </a:r>
            <a:r>
              <a:rPr lang="ru-RU" sz="2000" dirty="0" smtClean="0">
                <a:solidFill>
                  <a:schemeClr val="tx1"/>
                </a:solidFill>
              </a:rPr>
              <a:t>а карточки распечатайте и вырежьте. </a:t>
            </a:r>
            <a:r>
              <a:rPr lang="ru-RU" sz="2000" dirty="0">
                <a:solidFill>
                  <a:schemeClr val="tx1"/>
                </a:solidFill>
              </a:rPr>
              <a:t>П</a:t>
            </a:r>
            <a:r>
              <a:rPr lang="ru-RU" sz="2000" dirty="0" smtClean="0">
                <a:solidFill>
                  <a:schemeClr val="tx1"/>
                </a:solidFill>
              </a:rPr>
              <a:t>о желанию дополните игру  изображением других предметов. </a:t>
            </a:r>
            <a:endParaRPr lang="ru-RU" sz="2000" dirty="0" smtClean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ru-RU" sz="2000" dirty="0" smtClean="0">
                <a:solidFill>
                  <a:schemeClr val="tx1"/>
                </a:solidFill>
              </a:rPr>
              <a:t>В </a:t>
            </a:r>
            <a:r>
              <a:rPr lang="ru-RU" sz="2000" dirty="0" smtClean="0">
                <a:solidFill>
                  <a:schemeClr val="tx1"/>
                </a:solidFill>
              </a:rPr>
              <a:t>увлекательной форме вы сможете развивать у ребёнка внимание, речь, пространственное мышление, цветовое восприятие, закрепить правила составления натюрморта.</a:t>
            </a:r>
          </a:p>
          <a:p>
            <a:pPr marL="0" indent="0" algn="just">
              <a:buNone/>
            </a:pPr>
            <a:r>
              <a:rPr lang="ru-RU" sz="2000" dirty="0" smtClean="0">
                <a:solidFill>
                  <a:srgbClr val="FF0000"/>
                </a:solidFill>
              </a:rPr>
              <a:t>Удачи Вам в развитии и воспитании детей-дошкольников</a:t>
            </a:r>
            <a:r>
              <a:rPr lang="ru-RU" sz="2000" dirty="0">
                <a:solidFill>
                  <a:srgbClr val="FF0000"/>
                </a:solidFill>
              </a:rPr>
              <a:t>!</a:t>
            </a:r>
            <a:endParaRPr lang="ru-RU" sz="2000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ru-RU" sz="1800" dirty="0" smtClean="0"/>
              <a:t>С уважением воспитатель по изобразительной деятельности </a:t>
            </a:r>
            <a:r>
              <a:rPr lang="ru-RU" sz="1800" dirty="0" err="1" smtClean="0"/>
              <a:t>Киндирова</a:t>
            </a:r>
            <a:r>
              <a:rPr lang="ru-RU" sz="1800" dirty="0" smtClean="0"/>
              <a:t> Л.А.</a:t>
            </a:r>
            <a:endParaRPr lang="ru-RU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95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ЛЕШИЙ\Pictures\картинки для натюрморта\panier_295719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52" t="2756" r="5224" b="3045"/>
          <a:stretch/>
        </p:blipFill>
        <p:spPr bwMode="auto">
          <a:xfrm rot="16200000">
            <a:off x="1461451" y="-911515"/>
            <a:ext cx="6669360" cy="851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258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436" b="94359" l="8462" r="52500"/>
                    </a14:imgEffect>
                  </a14:imgLayer>
                </a14:imgProps>
              </a:ext>
            </a:extLst>
          </a:blip>
          <a:srcRect l="7026" t="6265" r="47846" b="6249"/>
          <a:stretch/>
        </p:blipFill>
        <p:spPr bwMode="auto">
          <a:xfrm>
            <a:off x="251520" y="33258"/>
            <a:ext cx="2978144" cy="4331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41521">
            <a:off x="2765422" y="1357060"/>
            <a:ext cx="2713207" cy="1938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3" r="4748" b="4563"/>
          <a:stretch/>
        </p:blipFill>
        <p:spPr bwMode="auto">
          <a:xfrm>
            <a:off x="5027269" y="188640"/>
            <a:ext cx="4116731" cy="310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0" t="14433" r="17729" b="6462"/>
          <a:stretch/>
        </p:blipFill>
        <p:spPr bwMode="auto">
          <a:xfrm>
            <a:off x="6653144" y="3740663"/>
            <a:ext cx="2292650" cy="256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58" y="4509120"/>
            <a:ext cx="1791394" cy="1868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419" b="98142" l="3226" r="995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021" y="4002630"/>
            <a:ext cx="2414671" cy="2305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631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Главная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</TotalTime>
  <Words>129</Words>
  <Application>Microsoft Office PowerPoint</Application>
  <PresentationFormat>Экран (4:3)</PresentationFormat>
  <Paragraphs>15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11</vt:i4>
      </vt:variant>
    </vt:vector>
  </HeadingPairs>
  <TitlesOfParts>
    <vt:vector size="13" baseType="lpstr">
      <vt:lpstr>Воздушный поток</vt:lpstr>
      <vt:lpstr>Тема Office</vt:lpstr>
      <vt:lpstr>Собери натюрморт</vt:lpstr>
      <vt:lpstr>  </vt:lpstr>
      <vt:lpstr>Презентация PowerPoint</vt:lpstr>
      <vt:lpstr>Презентация PowerPoint</vt:lpstr>
      <vt:lpstr>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ЛЕШИЙ</dc:creator>
  <cp:lastModifiedBy>55</cp:lastModifiedBy>
  <cp:revision>17</cp:revision>
  <dcterms:created xsi:type="dcterms:W3CDTF">2015-09-15T08:27:27Z</dcterms:created>
  <dcterms:modified xsi:type="dcterms:W3CDTF">2020-09-28T08:58:48Z</dcterms:modified>
</cp:coreProperties>
</file>